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Dela Gothic One"/>
      <p:regular r:id="rId20"/>
    </p:embeddedFont>
    <p:embeddedFont>
      <p:font typeface="Dela Gothic One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98327"/>
            <a:ext cx="7415927" cy="448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FitRealm: Your Fitness Journey Starts Here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864037" y="5751076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FitRealm is a comprehensive web platform that connects fitness trainers with trainees, providing personalized guidance, expert insights, and essential fitness products to help you achieve your goals.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287" y="783312"/>
            <a:ext cx="5837396" cy="729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BLOGS-2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287" y="1956554"/>
            <a:ext cx="3019901" cy="18664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6287" y="4100155"/>
            <a:ext cx="2918698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Purpose: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76287" y="4597837"/>
            <a:ext cx="3019901" cy="1774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 knowledge, tips, and advice on fitness, nutrition, and overall well-being. Engage users with valuable articles from expert trainers.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849" y="1956554"/>
            <a:ext cx="3020020" cy="18664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8849" y="4100155"/>
            <a:ext cx="2918698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Trainer Content: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4128849" y="4597837"/>
            <a:ext cx="3020020" cy="283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Trainers can add articles directly to the blog section. Articles cover various fitness topics, workouts, diet plans, and wellness trends. Articles include images and videos for better readability and engagement.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530" y="1956554"/>
            <a:ext cx="3019901" cy="18664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1530" y="4100155"/>
            <a:ext cx="2992398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Interaction: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7481530" y="4597837"/>
            <a:ext cx="3019901" cy="2838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interact with blog posts by leaving comments. Users can ask questions, provide feedback, and discuss ideas. Comments and feedback are displayed instantly, allowing dynamic interaction.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092" y="1956554"/>
            <a:ext cx="3020020" cy="18664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4092" y="4100155"/>
            <a:ext cx="3020020" cy="729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Community Building:</a:t>
            </a:r>
            <a:endParaRPr lang="en-US" sz="2250" dirty="0"/>
          </a:p>
        </p:txBody>
      </p:sp>
      <p:sp>
        <p:nvSpPr>
          <p:cNvPr id="14" name="Text 8"/>
          <p:cNvSpPr/>
          <p:nvPr/>
        </p:nvSpPr>
        <p:spPr>
          <a:xfrm>
            <a:off x="10834092" y="4962525"/>
            <a:ext cx="3020020" cy="24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comment feature encourages an interactive fitness community. Users and trainers can engage in meaningful discussions, fostering deeper connections.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93821"/>
            <a:ext cx="881717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You, ITI Family!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864037" y="3299698"/>
            <a:ext cx="6327815" cy="2263378"/>
          </a:xfrm>
          <a:prstGeom prst="roundRect">
            <a:avLst>
              <a:gd name="adj" fmla="val 4581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356175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 our Mentors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126093" y="4115872"/>
            <a:ext cx="58037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Your  have made a huge difference in our journey. You've challenged us to improve and helped us grow with confidence on our own!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668" y="3299698"/>
            <a:ext cx="6327815" cy="2263378"/>
          </a:xfrm>
          <a:prstGeom prst="roundRect">
            <a:avLst>
              <a:gd name="adj" fmla="val 4581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00724" y="356175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 our Peers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7700724" y="4115872"/>
            <a:ext cx="58037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couldn’t have asked for better teammates and friends. The laughs, late-night projects, and teamwork made it all worthwhile!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84073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 for believing in us and being there every step of the way. You're truly the best!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856" y="441484"/>
            <a:ext cx="4225171" cy="52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GOATS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637" y="1290757"/>
            <a:ext cx="2518172" cy="25181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1453" y="4009549"/>
            <a:ext cx="316253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Ahmad Abdulmuniem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61856" y="4422696"/>
            <a:ext cx="4341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61856" y="4775954"/>
            <a:ext cx="4341733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114" y="1290757"/>
            <a:ext cx="2518172" cy="25181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55625" y="4009549"/>
            <a:ext cx="2719149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Mahmoud Elsayed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144333" y="4422696"/>
            <a:ext cx="4341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144333" y="4775954"/>
            <a:ext cx="4341733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592" y="1290757"/>
            <a:ext cx="2518172" cy="25181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630138" y="4009549"/>
            <a:ext cx="2535079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Fady Mohsen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9726811" y="4422696"/>
            <a:ext cx="4341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875" y="5463064"/>
            <a:ext cx="2518172" cy="251817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756422" y="8181856"/>
            <a:ext cx="2535079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Omar Yahia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2853095" y="8595003"/>
            <a:ext cx="4341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353" y="5463064"/>
            <a:ext cx="2518172" cy="251817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338899" y="8181856"/>
            <a:ext cx="2535079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Mahmoud Ismail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7435572" y="8595003"/>
            <a:ext cx="4341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76776"/>
            <a:ext cx="7415927" cy="1120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864037" y="426767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are deeply grateful for your support and trust throughout our journey. Your belief in us has been a constant source of inspiration and motivation.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61053"/>
            <a:ext cx="129023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Connecting Trainers and Trainees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400240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Trainer Profiles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6552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 through a diverse selection of certified trainers, each with their own specialties and expertise.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002405"/>
            <a:ext cx="3685223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Personalized Plans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6552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Choose from tiered subscription plans to find the perfect fit for your fitness level and needs.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002405"/>
            <a:ext cx="3898821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Seamless Connection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5061228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Easily connect with your chosen trainer and start your fitness journey together.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2812" y="641509"/>
            <a:ext cx="7511177" cy="1534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00"/>
              </a:lnSpc>
              <a:buNone/>
            </a:pPr>
            <a:r>
              <a:rPr lang="en-US" sz="4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Fitness Resources at Your Fingertips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302812" y="2788444"/>
            <a:ext cx="524828" cy="524828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6878" y="2866668"/>
            <a:ext cx="216575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060883" y="2788444"/>
            <a:ext cx="306943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Expert Blog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060883" y="3311962"/>
            <a:ext cx="6753106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Trainers share their knowledge, tips, and personal experiences to motivate and educate trainees.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302812" y="4553902"/>
            <a:ext cx="524828" cy="524828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11397" y="4632127"/>
            <a:ext cx="307538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060883" y="4553902"/>
            <a:ext cx="306943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Reviews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060883" y="5077420"/>
            <a:ext cx="6753106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Trainees can provide feedback on their experiences with trainers and products.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302812" y="6319361"/>
            <a:ext cx="524828" cy="524828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02943" y="6397585"/>
            <a:ext cx="324445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060883" y="6319361"/>
            <a:ext cx="3554016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Fitness Community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060883" y="6842879"/>
            <a:ext cx="6753106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 with like-minded individuals, share progress, and support each other's fitness journeys.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85148"/>
            <a:ext cx="11041380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Fitness Products Made Easy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91026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30506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Supplements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64037" y="5859185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a curated selection of high-quality supplements to support your fitness goals.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491026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30506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Gym Equipment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5288161" y="5859185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 the essential gear and accessories to enhance your workouts and fitness routines.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491026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30506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Apparel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712404" y="5859185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 a selection of stylish and functional fitness apparel to keep you motivated.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46942"/>
            <a:ext cx="8623578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Tailored Fitness Plans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29351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4339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Basic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64037" y="579751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Designed for those new to fitness, providing a solid foundation and gradual progression.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429351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4339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Advanced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5288161" y="5797510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 those with some experience, focusing on building strength and endurance.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429351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4339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Premium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712404" y="579751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Caters to fitness enthusiasts seeking a more intense and specialized training program.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379" y="465177"/>
            <a:ext cx="4727853" cy="556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Trainer Expertise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379" y="1275278"/>
            <a:ext cx="422910" cy="4229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78379" y="1867257"/>
            <a:ext cx="2355056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Strength Training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078379" y="2246948"/>
            <a:ext cx="796004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muscle, power, and overall body strength.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79" y="3025021"/>
            <a:ext cx="422910" cy="4229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78379" y="3617000"/>
            <a:ext cx="222587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Cardio Fitness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078379" y="3996690"/>
            <a:ext cx="796004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cardiovascular health and endurance.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379" y="4774763"/>
            <a:ext cx="422910" cy="4229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78379" y="5366742"/>
            <a:ext cx="222587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Flexibility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078379" y="5746433"/>
            <a:ext cx="796004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 mobility, balance, and mindfulness.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379" y="6524506"/>
            <a:ext cx="422910" cy="4229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78379" y="7116485"/>
            <a:ext cx="247185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Nutrition Guidance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6078379" y="7496175"/>
            <a:ext cx="796004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Receive personalized dietary recommendations.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114" y="615553"/>
            <a:ext cx="5429964" cy="67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Testimonials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20128" y="1603772"/>
            <a:ext cx="22860" cy="6010156"/>
          </a:xfrm>
          <a:prstGeom prst="roundRect">
            <a:avLst>
              <a:gd name="adj" fmla="val 379108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240810" y="2056448"/>
            <a:ext cx="722114" cy="22860"/>
          </a:xfrm>
          <a:prstGeom prst="roundRect">
            <a:avLst>
              <a:gd name="adj" fmla="val 379108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99445" y="1835825"/>
            <a:ext cx="464225" cy="464225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35772" y="1905000"/>
            <a:ext cx="191572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166342" y="1810107"/>
            <a:ext cx="282380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Satisfied Trainee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166342" y="2273141"/>
            <a:ext cx="6255544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"FitRealm has been a game-changer for me. The personalized training plan and expert guidance have helped me achieve my fitness goals in a way I never thought possible."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40810" y="4128611"/>
            <a:ext cx="722114" cy="22860"/>
          </a:xfrm>
          <a:prstGeom prst="roundRect">
            <a:avLst>
              <a:gd name="adj" fmla="val 379108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99445" y="3907988"/>
            <a:ext cx="464225" cy="464225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5529" y="3977164"/>
            <a:ext cx="27205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166342" y="3882271"/>
            <a:ext cx="3328749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Experienced Trainer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166342" y="4345305"/>
            <a:ext cx="6255544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"As a trainer, FitRealm has provided me with a platform to share my knowledge and connect with motivated individuals who are eager to improve their health and wellness."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40810" y="6200775"/>
            <a:ext cx="722114" cy="22860"/>
          </a:xfrm>
          <a:prstGeom prst="roundRect">
            <a:avLst>
              <a:gd name="adj" fmla="val 379108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99445" y="5980152"/>
            <a:ext cx="464225" cy="464225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8028" y="6049328"/>
            <a:ext cx="28706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166342" y="5954435"/>
            <a:ext cx="271498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Loyal Customer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166342" y="6417469"/>
            <a:ext cx="6255544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"The convenience of having access to high-quality fitness products and supplements right on the FitRealm website has been a game-changer for my fitness routine."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603647"/>
            <a:ext cx="7611666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Join the FitRealm Community</a:t>
            </a:r>
            <a:endParaRPr lang="en-US" sz="4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7" y="2372082"/>
            <a:ext cx="1094542" cy="17512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88964" y="2590919"/>
            <a:ext cx="2880360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Sign Up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188964" y="3082171"/>
            <a:ext cx="618886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your FitRealm account and choose your role as a Trainer or Trainee.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7" y="4123372"/>
            <a:ext cx="1094542" cy="17512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88964" y="4342209"/>
            <a:ext cx="2880360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Explore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188964" y="4833461"/>
            <a:ext cx="618886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 through the available fitness plans, trainers, blog content, and products.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67" y="5874663"/>
            <a:ext cx="1094542" cy="17512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88964" y="6093500"/>
            <a:ext cx="3297555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Start Your Journey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188964" y="6584752"/>
            <a:ext cx="618886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 with your chosen trainer, access resources, and begin your fitness transformation.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16468"/>
            <a:ext cx="7415927" cy="224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FitRealm Blogs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864037" y="482798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Discover a wealth of fitness wisdom shared by our expert trainers. Explore articles covering workouts, nutrition, wellness trends, and more to elevate your health journey.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2024-10-16T20:53:18Z</dcterms:created>
  <dcterms:modified xsi:type="dcterms:W3CDTF">2024-10-16T20:53:18Z</dcterms:modified>
</cp:coreProperties>
</file>